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"/>
  </p:notesMasterIdLst>
  <p:sldIdLst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2A1"/>
    <a:srgbClr val="CC1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1"/>
    <p:restoredTop sz="94652"/>
  </p:normalViewPr>
  <p:slideViewPr>
    <p:cSldViewPr snapToGrid="0">
      <p:cViewPr varScale="1">
        <p:scale>
          <a:sx n="161" d="100"/>
          <a:sy n="161" d="100"/>
        </p:scale>
        <p:origin x="21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72C54-ED17-3043-8A1E-BF859C7B2BAA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E1D3A-5006-774C-BFBD-401942741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685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9360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4D222-A00F-4729-18A6-16DEE69E9C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DC932-0233-F512-8E2A-8F4D94D04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3B263-717A-351D-EEB9-9F7FE043B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CA6FC-DFB7-14F8-B774-A47BA98E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368F7-68C5-88EC-7235-A9E8EEEA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8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A5C96-0D3D-A773-0C5E-A3B8E6337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5E4C3-BEFC-DE44-8BDC-21CA667EAC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EF71B-8513-CB72-B6DB-EC75F7596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595C9-9A41-C664-FE28-73A4C2362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531DD-0196-58E6-D8E2-A94DC0E01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862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7E35B0-7A50-1492-45FF-1546550EE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0C0233-3982-CC4C-CC38-7BBDA6695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CCCDD-655B-7B80-EC8E-56D1AA052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FB984-A1B1-19A9-A176-AE3E2CC26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36DAE-EFC7-B315-885A-7F7E61AF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33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192667" y="784800"/>
            <a:ext cx="7190400" cy="2644400"/>
          </a:xfrm>
          <a:prstGeom prst="rect">
            <a:avLst/>
          </a:prstGeom>
        </p:spPr>
        <p:txBody>
          <a:bodyPr spcFirstLastPara="1" wrap="square" lIns="91425" tIns="20115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Josefin Sans"/>
              <a:buNone/>
              <a:defRPr sz="6933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192667" y="3332433"/>
            <a:ext cx="44476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 Light"/>
              <a:buNone/>
              <a:defRPr sz="2400" b="1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723033" y="1011000"/>
            <a:ext cx="0" cy="3838000"/>
          </a:xfrm>
          <a:prstGeom prst="straightConnector1">
            <a:avLst/>
          </a:prstGeom>
          <a:noFill/>
          <a:ln w="1143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8641467" y="6146600"/>
            <a:ext cx="3392000" cy="0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10521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88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/>
          <p:nvPr/>
        </p:nvSpPr>
        <p:spPr>
          <a:xfrm>
            <a:off x="8641467" y="-52800"/>
            <a:ext cx="3601600" cy="3383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D0000"/>
              </a:solidFill>
            </a:endParaRPr>
          </a:p>
        </p:txBody>
      </p:sp>
      <p:cxnSp>
        <p:nvCxnSpPr>
          <p:cNvPr id="304" name="Google Shape;304;p36"/>
          <p:cNvCxnSpPr/>
          <p:nvPr/>
        </p:nvCxnSpPr>
        <p:spPr>
          <a:xfrm>
            <a:off x="700300" y="588667"/>
            <a:ext cx="0" cy="36140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Google Shape;305;p36"/>
          <p:cNvCxnSpPr/>
          <p:nvPr/>
        </p:nvCxnSpPr>
        <p:spPr>
          <a:xfrm>
            <a:off x="8641467" y="6146600"/>
            <a:ext cx="3392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769033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7"/>
          <p:cNvSpPr/>
          <p:nvPr/>
        </p:nvSpPr>
        <p:spPr>
          <a:xfrm>
            <a:off x="-212367" y="2084400"/>
            <a:ext cx="2122000" cy="52828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D0000"/>
              </a:solidFill>
            </a:endParaRPr>
          </a:p>
        </p:txBody>
      </p:sp>
      <p:cxnSp>
        <p:nvCxnSpPr>
          <p:cNvPr id="308" name="Google Shape;308;p37"/>
          <p:cNvCxnSpPr/>
          <p:nvPr/>
        </p:nvCxnSpPr>
        <p:spPr>
          <a:xfrm rot="10800000">
            <a:off x="1315633" y="1770200"/>
            <a:ext cx="5940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309;p37"/>
          <p:cNvCxnSpPr/>
          <p:nvPr/>
        </p:nvCxnSpPr>
        <p:spPr>
          <a:xfrm>
            <a:off x="8641467" y="6146600"/>
            <a:ext cx="3392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0497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94FB-DE4D-63AA-A2ED-FC308A6ED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82627-94F3-E58E-99AA-A3F11EC57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006C6-531E-89BD-E210-F1E78535E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A5F5C-F3D5-0E49-B501-A5774C310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5D445-CAAF-8DFE-1AFF-A7B460DE7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9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4AC63-0960-8C6B-C107-C2F812A58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F6B0B-3A9C-EEAF-D953-8331B26A0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6268E-36F1-C986-7F08-C6B45047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1AB69-887E-5CA5-9A5F-C0F13638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D9D5C-02C9-C3E0-71D3-364748BE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9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E74F-D799-132C-7E83-C11DEB790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EE81D-3565-FAA9-50C9-9C8CD9884A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E1F8D-376C-1FF8-67AC-E65E8AA59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06080-060C-042E-B3B1-20110BA3E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1A58CE-E083-8EE9-1160-AB4416DE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0343E-F2A1-0B36-8729-C55B1D158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3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2AE27-5165-DCED-C34E-FAC07CB87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5352D-18F0-9B0A-3926-A2A899040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4AE3A-92B1-C997-BBD6-5ACC8511C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763903-D8DC-8776-8054-4C62D43349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908FEC-B3EC-D95B-8FE9-9B9C20162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968630-D6AF-F056-EA23-AC5EA076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15C74C-592B-338D-2114-009D123FD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171178-0E3F-DEDD-3261-6F1A8EA37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3AD1-4214-BA2E-6B4E-9A5188EC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12A5A-6CA6-63E8-D316-9799FB032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EA326-5CD3-5CD4-4149-2EAE3A79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73F8C-C5DF-F452-0633-73B84BF4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15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53F6B6-58CF-AFCF-0D53-7D7A475A1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6D830-AC47-D730-20B2-F857D96A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B54BE-C332-21AD-B6CC-F1EFCE83B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31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5DD2-8004-1C27-1CD0-5231A165A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59217-1822-F540-03B1-A676BF2A0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23A934-A107-4F4C-FC59-02720FD23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5228A-9672-3962-4386-8CD55070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A914E-47E9-A2EE-1A54-447353D0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5BEF9-2A28-4133-601D-BBD0A6102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302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CB240-D636-5477-13E3-B9D0AAF3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02031-D02A-6BDF-0F15-6C98321A92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114D8A-BD99-DDA8-4774-19A589C57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E3C1E-1AD0-A6AE-C933-CDBA955E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A8E58-EE9E-2D34-7482-645E8095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85C82-7BC5-B122-2F69-89587EDC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45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6FF4C7-3846-C588-04A0-39927A4EF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B0EF4-CBBB-76DB-A765-2DBF9E13D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DCFC4-4FD6-3056-0765-8017EBC21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1AD4D-D058-6047-A2EE-2AFFCC09741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2E267-8D71-7147-BF29-4253F5797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25A27-6823-43FD-9F47-628862FE9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A964E1-0B4E-0247-AA2F-5C169D2EB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89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7920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Josefin Sans"/>
              <a:buNone/>
              <a:defRPr sz="28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78967" y="1545800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182875" anchor="t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Josefin Sans Medium"/>
              <a:buChar char="●"/>
              <a:defRPr sz="1800">
                <a:solidFill>
                  <a:schemeClr val="dk1"/>
                </a:solidFill>
                <a:latin typeface="Josefin Sans Medium"/>
                <a:ea typeface="Josefin Sans Medium"/>
                <a:cs typeface="Josefin Sans Medium"/>
                <a:sym typeface="Josefin Sans Medium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"/>
              <a:buChar char="○"/>
              <a:defRPr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Light"/>
              <a:buChar char="■"/>
              <a:defRPr>
                <a:solidFill>
                  <a:schemeClr val="dk1"/>
                </a:solidFill>
                <a:latin typeface="Josefin Sans Light"/>
                <a:ea typeface="Josefin Sans Light"/>
                <a:cs typeface="Josefin Sans Light"/>
                <a:sym typeface="Josefin Sans Light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ExtraLight"/>
              <a:buChar char="●"/>
              <a:defRPr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4pPr>
            <a:lvl5pPr marL="2286000" lvl="4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Josefin Sans ExtraLight"/>
              <a:buChar char="○"/>
              <a:defRPr sz="13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■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●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○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Josefin Sans ExtraLight"/>
              <a:buChar char="■"/>
              <a:defRPr sz="1200">
                <a:solidFill>
                  <a:schemeClr val="dk1"/>
                </a:solidFill>
                <a:latin typeface="Josefin Sans ExtraLight"/>
                <a:ea typeface="Josefin Sans ExtraLight"/>
                <a:cs typeface="Josefin Sans ExtraLight"/>
                <a:sym typeface="Josefin Sans Extra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872650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3F3F5E-BF14-6645-AC8A-E3B7924C862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rcRect t="4998" b="4998"/>
          <a:stretch/>
        </p:blipFill>
        <p:spPr>
          <a:xfrm>
            <a:off x="0" y="1"/>
            <a:ext cx="12192000" cy="7286923"/>
          </a:xfrm>
          <a:prstGeom prst="rect">
            <a:avLst/>
          </a:prstGeom>
        </p:spPr>
      </p:pic>
      <p:sp>
        <p:nvSpPr>
          <p:cNvPr id="322" name="Google Shape;322;p42"/>
          <p:cNvSpPr txBox="1">
            <a:spLocks noGrp="1"/>
          </p:cNvSpPr>
          <p:nvPr>
            <p:ph type="ctrTitle"/>
          </p:nvPr>
        </p:nvSpPr>
        <p:spPr>
          <a:xfrm>
            <a:off x="575802" y="940012"/>
            <a:ext cx="6370920" cy="3890032"/>
          </a:xfrm>
          <a:prstGeom prst="rect">
            <a:avLst/>
          </a:prstGeom>
          <a:effectLst/>
        </p:spPr>
        <p:txBody>
          <a:bodyPr spcFirstLastPara="1" wrap="square" lIns="121900" tIns="268200" rIns="121900" bIns="121900" anchor="t" anchorCtr="0">
            <a:noAutofit/>
          </a:bodyPr>
          <a:lstStyle/>
          <a:p>
            <a:r>
              <a:rPr lang="en" sz="6000" dirty="0">
                <a:solidFill>
                  <a:srgbClr val="CC1200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Participate in the European Implementation Research Survey!</a:t>
            </a:r>
            <a:endParaRPr sz="6000" dirty="0">
              <a:solidFill>
                <a:srgbClr val="CC1200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E2FF20-8DED-6084-20F8-74D453FE7294}"/>
              </a:ext>
            </a:extLst>
          </p:cNvPr>
          <p:cNvSpPr/>
          <p:nvPr/>
        </p:nvSpPr>
        <p:spPr>
          <a:xfrm>
            <a:off x="6946721" y="176533"/>
            <a:ext cx="2543180" cy="1151467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en-GB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pic>
        <p:nvPicPr>
          <p:cNvPr id="10" name="Picture 9" descr="A logo for university of zurich&#10;&#10;Description automatically generated">
            <a:extLst>
              <a:ext uri="{FF2B5EF4-FFF2-40B4-BE49-F238E27FC236}">
                <a16:creationId xmlns:a16="http://schemas.microsoft.com/office/drawing/2014/main" id="{9D9014C3-30AC-D4C7-DCD8-3D75A1280ED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rcRect l="5280" t="16651" r="23428" b="25965"/>
          <a:stretch/>
        </p:blipFill>
        <p:spPr>
          <a:xfrm>
            <a:off x="9489901" y="176533"/>
            <a:ext cx="2543180" cy="11514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A823F9-8B05-8D41-8768-B7E0AC5798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72389" y="440267"/>
            <a:ext cx="2376331" cy="624000"/>
          </a:xfrm>
          <a:prstGeom prst="rect">
            <a:avLst/>
          </a:prstGeom>
        </p:spPr>
      </p:pic>
      <p:pic>
        <p:nvPicPr>
          <p:cNvPr id="20" name="Picture 19" descr="A qr code with black squares&#10;&#10;Description automatically generated">
            <a:extLst>
              <a:ext uri="{FF2B5EF4-FFF2-40B4-BE49-F238E27FC236}">
                <a16:creationId xmlns:a16="http://schemas.microsoft.com/office/drawing/2014/main" id="{F16C05D9-3142-78A9-F87E-ABCB7CA979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3468" y="3292402"/>
            <a:ext cx="3556829" cy="3556829"/>
          </a:xfrm>
          <a:prstGeom prst="rect">
            <a:avLst/>
          </a:prstGeom>
        </p:spPr>
      </p:pic>
      <p:sp>
        <p:nvSpPr>
          <p:cNvPr id="21" name="Pentagon 20">
            <a:extLst>
              <a:ext uri="{FF2B5EF4-FFF2-40B4-BE49-F238E27FC236}">
                <a16:creationId xmlns:a16="http://schemas.microsoft.com/office/drawing/2014/main" id="{44BD0BD9-58D5-0D45-5CC4-7F68AD70A714}"/>
              </a:ext>
            </a:extLst>
          </p:cNvPr>
          <p:cNvSpPr/>
          <p:nvPr/>
        </p:nvSpPr>
        <p:spPr>
          <a:xfrm>
            <a:off x="5230926" y="5194321"/>
            <a:ext cx="2660839" cy="1151467"/>
          </a:xfrm>
          <a:prstGeom prst="homePlate">
            <a:avLst/>
          </a:prstGeom>
          <a:solidFill>
            <a:srgbClr val="00B2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en-GB" sz="2667" b="1" kern="0" dirty="0">
                <a:solidFill>
                  <a:schemeClr val="bg1"/>
                </a:solidFill>
                <a:latin typeface="Aptos" panose="020B0004020202020204" pitchFamily="34" charset="0"/>
                <a:sym typeface="Arial"/>
              </a:rPr>
              <a:t>SCAN ME!</a:t>
            </a:r>
          </a:p>
        </p:txBody>
      </p:sp>
    </p:spTree>
    <p:extLst>
      <p:ext uri="{BB962C8B-B14F-4D97-AF65-F5344CB8AC3E}">
        <p14:creationId xmlns:p14="http://schemas.microsoft.com/office/powerpoint/2010/main" val="191808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acari Company Profile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D9D9D9"/>
      </a:lt2>
      <a:accent1>
        <a:srgbClr val="FD0000"/>
      </a:accent1>
      <a:accent2>
        <a:srgbClr val="F5F5F5"/>
      </a:accent2>
      <a:accent3>
        <a:srgbClr val="BBBBBB"/>
      </a:accent3>
      <a:accent4>
        <a:srgbClr val="000000"/>
      </a:accent4>
      <a:accent5>
        <a:srgbClr val="FD0000"/>
      </a:accent5>
      <a:accent6>
        <a:srgbClr val="FF8D8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Josefin Sans</vt:lpstr>
      <vt:lpstr>Josefin Sans Light</vt:lpstr>
      <vt:lpstr>Josefin Sans Medium</vt:lpstr>
      <vt:lpstr>Office Theme</vt:lpstr>
      <vt:lpstr>Macari Company Profile by Slidesgo</vt:lpstr>
      <vt:lpstr>Participate in the European Implementation Research Survey!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LeahBuhrmann</dc:creator>
  <cp:lastModifiedBy>Bianca Albers</cp:lastModifiedBy>
  <cp:revision>2</cp:revision>
  <dcterms:created xsi:type="dcterms:W3CDTF">2024-09-06T06:01:22Z</dcterms:created>
  <dcterms:modified xsi:type="dcterms:W3CDTF">2024-10-02T11:19:04Z</dcterms:modified>
</cp:coreProperties>
</file>