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86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Josefin Sans" pitchFamily="2" charset="77"/>
      <p:regular r:id="rId4"/>
      <p:bold r:id="rId5"/>
      <p:italic r:id="rId6"/>
      <p:boldItalic r:id="rId7"/>
    </p:embeddedFont>
    <p:embeddedFont>
      <p:font typeface="Josefin Sans Light" panose="020F0302020204030204" pitchFamily="34" charset="0"/>
      <p:regular r:id="rId8"/>
      <p:bold r:id="rId9"/>
      <p:italic r:id="rId10"/>
      <p:boldItalic r:id="rId11"/>
    </p:embeddedFont>
    <p:embeddedFont>
      <p:font typeface="Josefin Sans Medium" pitchFamily="2" charset="77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1200"/>
    <a:srgbClr val="00B2A1"/>
    <a:srgbClr val="67B2AD"/>
    <a:srgbClr val="A28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443FC3-66CB-4481-AA9A-BE347B9B7210}">
  <a:tblStyle styleId="{AF443FC3-66CB-4481-AA9A-BE347B9B72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648"/>
  </p:normalViewPr>
  <p:slideViewPr>
    <p:cSldViewPr snapToGrid="0" snapToObjects="1">
      <p:cViewPr varScale="1">
        <p:scale>
          <a:sx n="156" d="100"/>
          <a:sy n="156" d="100"/>
        </p:scale>
        <p:origin x="9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94500" y="588600"/>
            <a:ext cx="5392800" cy="1983300"/>
          </a:xfrm>
          <a:prstGeom prst="rect">
            <a:avLst/>
          </a:prstGeom>
        </p:spPr>
        <p:txBody>
          <a:bodyPr spcFirstLastPara="1" wrap="square" lIns="91425" tIns="20115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Josefin Sans"/>
              <a:buNone/>
              <a:defRPr sz="52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894500" y="2499325"/>
            <a:ext cx="33357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Light"/>
              <a:buNone/>
              <a:defRPr sz="1800" b="1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542275" y="758250"/>
            <a:ext cx="0" cy="2878500"/>
          </a:xfrm>
          <a:prstGeom prst="straightConnector1">
            <a:avLst/>
          </a:prstGeom>
          <a:noFill/>
          <a:ln w="1143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6481100" y="4609950"/>
            <a:ext cx="2544000" cy="0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/>
          <p:nvPr/>
        </p:nvSpPr>
        <p:spPr>
          <a:xfrm>
            <a:off x="6481100" y="-39600"/>
            <a:ext cx="2701200" cy="25374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0000"/>
              </a:solidFill>
            </a:endParaRPr>
          </a:p>
        </p:txBody>
      </p:sp>
      <p:cxnSp>
        <p:nvCxnSpPr>
          <p:cNvPr id="304" name="Google Shape;304;p36"/>
          <p:cNvCxnSpPr/>
          <p:nvPr/>
        </p:nvCxnSpPr>
        <p:spPr>
          <a:xfrm>
            <a:off x="525225" y="441500"/>
            <a:ext cx="0" cy="27105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Google Shape;305;p36"/>
          <p:cNvCxnSpPr/>
          <p:nvPr/>
        </p:nvCxnSpPr>
        <p:spPr>
          <a:xfrm>
            <a:off x="6481100" y="4609950"/>
            <a:ext cx="2544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7"/>
          <p:cNvSpPr/>
          <p:nvPr/>
        </p:nvSpPr>
        <p:spPr>
          <a:xfrm>
            <a:off x="-159275" y="1563300"/>
            <a:ext cx="1591500" cy="39621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0000"/>
              </a:solidFill>
            </a:endParaRPr>
          </a:p>
        </p:txBody>
      </p:sp>
      <p:cxnSp>
        <p:nvCxnSpPr>
          <p:cNvPr id="308" name="Google Shape;308;p37"/>
          <p:cNvCxnSpPr/>
          <p:nvPr/>
        </p:nvCxnSpPr>
        <p:spPr>
          <a:xfrm rot="10800000">
            <a:off x="986725" y="1327650"/>
            <a:ext cx="4455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309;p37"/>
          <p:cNvCxnSpPr/>
          <p:nvPr/>
        </p:nvCxnSpPr>
        <p:spPr>
          <a:xfrm>
            <a:off x="6481100" y="4609950"/>
            <a:ext cx="2544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7920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Josefin Sans"/>
              <a:buNone/>
              <a:defRPr sz="28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84225" y="11593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182875" anchor="t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Medium"/>
              <a:buChar char="●"/>
              <a:defRPr sz="1800">
                <a:solidFill>
                  <a:schemeClr val="dk1"/>
                </a:solidFill>
                <a:latin typeface="Josefin Sans Medium"/>
                <a:ea typeface="Josefin Sans Medium"/>
                <a:cs typeface="Josefin Sans Medium"/>
                <a:sym typeface="Josefin Sans Medium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Light"/>
              <a:buChar char="■"/>
              <a:defRPr>
                <a:solidFill>
                  <a:schemeClr val="dk1"/>
                </a:solidFill>
                <a:latin typeface="Josefin Sans Light"/>
                <a:ea typeface="Josefin Sans Light"/>
                <a:cs typeface="Josefin Sans Light"/>
                <a:sym typeface="Josefin Sans Light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ExtraLight"/>
              <a:buChar char="●"/>
              <a:defRPr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4pPr>
            <a:lvl5pPr marL="2286000" lvl="4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Josefin Sans ExtraLight"/>
              <a:buChar char="○"/>
              <a:defRPr sz="13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■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●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○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■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82" r:id="rId3"/>
    <p:sldLayoutId id="214748368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8.svg"/><Relationship Id="rId5" Type="http://schemas.openxmlformats.org/officeDocument/2006/relationships/image" Target="../media/image3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hyperlink" Target="https://implementation.eu/european-implementation-research-ma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3F3F5E-BF14-6645-AC8A-E3B7924C862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rcRect t="4998" b="4998"/>
          <a:stretch/>
        </p:blipFill>
        <p:spPr>
          <a:xfrm>
            <a:off x="0" y="0"/>
            <a:ext cx="9144000" cy="5465192"/>
          </a:xfrm>
          <a:prstGeom prst="rect">
            <a:avLst/>
          </a:prstGeom>
        </p:spPr>
      </p:pic>
      <p:sp>
        <p:nvSpPr>
          <p:cNvPr id="322" name="Google Shape;322;p42"/>
          <p:cNvSpPr txBox="1">
            <a:spLocks noGrp="1"/>
          </p:cNvSpPr>
          <p:nvPr>
            <p:ph type="ctrTitle"/>
          </p:nvPr>
        </p:nvSpPr>
        <p:spPr>
          <a:xfrm>
            <a:off x="584251" y="996000"/>
            <a:ext cx="5985136" cy="2598324"/>
          </a:xfrm>
          <a:prstGeom prst="rect">
            <a:avLst/>
          </a:prstGeom>
          <a:effectLst/>
        </p:spPr>
        <p:txBody>
          <a:bodyPr spcFirstLastPara="1" wrap="square" lIns="91425" tIns="20115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solidFill>
                  <a:srgbClr val="CC1200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Participate in the European Implementation Research Survey!</a:t>
            </a:r>
            <a:endParaRPr sz="4400" dirty="0">
              <a:solidFill>
                <a:srgbClr val="CC1200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Graphic 17" descr="Internet with solid fill">
            <a:extLst>
              <a:ext uri="{FF2B5EF4-FFF2-40B4-BE49-F238E27FC236}">
                <a16:creationId xmlns:a16="http://schemas.microsoft.com/office/drawing/2014/main" id="{E65C16C7-0492-070B-4F21-B71BC8046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3054" y="4013346"/>
            <a:ext cx="364160" cy="364160"/>
          </a:xfrm>
          <a:prstGeom prst="rect">
            <a:avLst/>
          </a:prstGeom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FE2FF20-8DED-6084-20F8-74D453FE7294}"/>
              </a:ext>
            </a:extLst>
          </p:cNvPr>
          <p:cNvSpPr/>
          <p:nvPr/>
        </p:nvSpPr>
        <p:spPr>
          <a:xfrm>
            <a:off x="5210040" y="132400"/>
            <a:ext cx="1907385" cy="863600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logo for university of zurich&#10;&#10;Description automatically generated">
            <a:extLst>
              <a:ext uri="{FF2B5EF4-FFF2-40B4-BE49-F238E27FC236}">
                <a16:creationId xmlns:a16="http://schemas.microsoft.com/office/drawing/2014/main" id="{9D9014C3-30AC-D4C7-DCD8-3D75A1280ED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</a:blip>
          <a:srcRect l="5280" t="16651" r="23428" b="25965"/>
          <a:stretch/>
        </p:blipFill>
        <p:spPr>
          <a:xfrm>
            <a:off x="7117425" y="132400"/>
            <a:ext cx="1907385" cy="863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A823F9-8B05-8D41-8768-B7E0AC5798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79292" y="330200"/>
            <a:ext cx="1782248" cy="468000"/>
          </a:xfrm>
          <a:prstGeom prst="rect">
            <a:avLst/>
          </a:prstGeom>
        </p:spPr>
      </p:pic>
      <p:pic>
        <p:nvPicPr>
          <p:cNvPr id="20" name="Picture 19" descr="A qr code with black squares&#10;&#10;Description automatically generated">
            <a:extLst>
              <a:ext uri="{FF2B5EF4-FFF2-40B4-BE49-F238E27FC236}">
                <a16:creationId xmlns:a16="http://schemas.microsoft.com/office/drawing/2014/main" id="{F16C05D9-3142-78A9-F87E-ABCB7CA979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9387" y="2979729"/>
            <a:ext cx="2067235" cy="2067235"/>
          </a:xfrm>
          <a:prstGeom prst="rect">
            <a:avLst/>
          </a:prstGeom>
        </p:spPr>
      </p:pic>
      <p:sp>
        <p:nvSpPr>
          <p:cNvPr id="21" name="Pentagon 20">
            <a:extLst>
              <a:ext uri="{FF2B5EF4-FFF2-40B4-BE49-F238E27FC236}">
                <a16:creationId xmlns:a16="http://schemas.microsoft.com/office/drawing/2014/main" id="{44BD0BD9-58D5-0D45-5CC4-7F68AD70A714}"/>
              </a:ext>
            </a:extLst>
          </p:cNvPr>
          <p:cNvSpPr/>
          <p:nvPr/>
        </p:nvSpPr>
        <p:spPr>
          <a:xfrm rot="5400000">
            <a:off x="6891119" y="1806751"/>
            <a:ext cx="1423768" cy="575589"/>
          </a:xfrm>
          <a:prstGeom prst="homePlate">
            <a:avLst/>
          </a:prstGeom>
          <a:solidFill>
            <a:srgbClr val="00B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Aptos" panose="020B0004020202020204" pitchFamily="34" charset="0"/>
              </a:rPr>
              <a:t>SCAN ME</a:t>
            </a:r>
            <a:r>
              <a:rPr lang="en-GB" sz="1600" b="1" dirty="0">
                <a:latin typeface="Aptos" panose="020B0004020202020204" pitchFamily="34" charset="0"/>
              </a:rPr>
              <a:t>!</a:t>
            </a:r>
          </a:p>
        </p:txBody>
      </p:sp>
      <p:sp>
        <p:nvSpPr>
          <p:cNvPr id="323" name="Google Shape;323;p42"/>
          <p:cNvSpPr txBox="1">
            <a:spLocks noGrp="1"/>
          </p:cNvSpPr>
          <p:nvPr>
            <p:ph type="subTitle" idx="1"/>
          </p:nvPr>
        </p:nvSpPr>
        <p:spPr>
          <a:xfrm>
            <a:off x="665534" y="4032998"/>
            <a:ext cx="5114780" cy="331173"/>
          </a:xfrm>
          <a:prstGeom prst="rect">
            <a:avLst/>
          </a:prstGeom>
          <a:effectLst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rgbClr val="CC1200"/>
                </a:solidFill>
                <a:latin typeface="Aptos" panose="020B000402020202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https://implementation.eu/european-implementation-research-map/</a:t>
            </a:r>
            <a:r>
              <a:rPr lang="en-GB" sz="1200" dirty="0">
                <a:solidFill>
                  <a:srgbClr val="CC1200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4" name="Google Shape;323;p42">
            <a:extLst>
              <a:ext uri="{FF2B5EF4-FFF2-40B4-BE49-F238E27FC236}">
                <a16:creationId xmlns:a16="http://schemas.microsoft.com/office/drawing/2014/main" id="{E1F17E35-A4D2-25C4-9327-84B9B45F577A}"/>
              </a:ext>
            </a:extLst>
          </p:cNvPr>
          <p:cNvSpPr txBox="1">
            <a:spLocks/>
          </p:cNvSpPr>
          <p:nvPr/>
        </p:nvSpPr>
        <p:spPr>
          <a:xfrm>
            <a:off x="665534" y="4433342"/>
            <a:ext cx="2685458" cy="331173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Light"/>
              <a:buNone/>
              <a:defRPr sz="1800" b="1" i="0" u="none" strike="noStrike" cap="none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"/>
              <a:buNone/>
              <a:defRPr sz="1800" b="0" i="0" u="none" strike="noStrike" cap="none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Light"/>
              <a:buNone/>
              <a:defRPr sz="1800" b="0" i="0" u="none" strike="noStrike" cap="none">
                <a:solidFill>
                  <a:schemeClr val="dk1"/>
                </a:solidFill>
                <a:latin typeface="Josefin Sans Light"/>
                <a:ea typeface="Josefin Sans Light"/>
                <a:cs typeface="Josefin Sans Light"/>
                <a:sym typeface="Josefin Sans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4pPr>
            <a:lvl5pPr marL="2286000" marR="0" lvl="4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ExtraLight"/>
              <a:buNone/>
              <a:defRPr sz="1800" b="0" i="0" u="none" strike="noStrike" cap="none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9pPr>
          </a:lstStyle>
          <a:p>
            <a:pPr marL="0" indent="0"/>
            <a:r>
              <a:rPr lang="en-GB" sz="1200" b="0" dirty="0" err="1">
                <a:solidFill>
                  <a:srgbClr val="CC1200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bianca.albers@uzh.ch</a:t>
            </a:r>
            <a:endParaRPr lang="en-GB" sz="1200" b="0" dirty="0">
              <a:solidFill>
                <a:srgbClr val="CC1200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Graphic 25" descr="Email with solid fill">
            <a:extLst>
              <a:ext uri="{FF2B5EF4-FFF2-40B4-BE49-F238E27FC236}">
                <a16:creationId xmlns:a16="http://schemas.microsoft.com/office/drawing/2014/main" id="{43FE2FEB-66A8-528F-B83F-B3DC43DBCE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9842" y="4416849"/>
            <a:ext cx="364160" cy="364160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cari Company Profile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D9D9D9"/>
      </a:lt2>
      <a:accent1>
        <a:srgbClr val="FD0000"/>
      </a:accent1>
      <a:accent2>
        <a:srgbClr val="F5F5F5"/>
      </a:accent2>
      <a:accent3>
        <a:srgbClr val="BBBBBB"/>
      </a:accent3>
      <a:accent4>
        <a:srgbClr val="000000"/>
      </a:accent4>
      <a:accent5>
        <a:srgbClr val="FD0000"/>
      </a:accent5>
      <a:accent6>
        <a:srgbClr val="FF8D8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26</Words>
  <Application>Microsoft Macintosh PowerPoint</Application>
  <PresentationFormat>On-screen Show (16:9)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Josefin Sans</vt:lpstr>
      <vt:lpstr>Josefin Sans Medium</vt:lpstr>
      <vt:lpstr>Josefin Sans Light</vt:lpstr>
      <vt:lpstr>Macari Company Profile by Slidesgo</vt:lpstr>
      <vt:lpstr>Participate in the European Implementation Research Survey!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Implementation Event</dc:title>
  <cp:lastModifiedBy>Bianca Albers</cp:lastModifiedBy>
  <cp:revision>18</cp:revision>
  <dcterms:modified xsi:type="dcterms:W3CDTF">2024-10-10T20:23:15Z</dcterms:modified>
</cp:coreProperties>
</file>